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photo-1454496522488-7a8e488e8606" ContentType="image/photo-1454496522488-7a8e488e8606"/>
  <Default Extension="photo-1464822759023-fed622ff2c3b" ContentType="image/photo-1464822759023-fed622ff2c3b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2-1.photo-1454496522488-7a8e488e8606>
</file>

<file path=ppt/media/image-4-1.photo-1464822759023-fed622ff2c3b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hoto-1454496522488-7a8e488e8606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hoto-1464822759023-fed622ff2c3b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914400"/>
            <a:ext cx="77724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3366"/>
                </a:solidFill>
              </a:rPr>
              <a:t>Mountains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914400" y="2743200"/>
            <a:ext cx="77724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dirty="0">
                <a:solidFill>
                  <a:srgbClr val="333333"/>
                </a:solidFill>
              </a:rPr>
              <a:t>Generated by VisionDeck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images.unsplash.com/photo-1454496522488-7a8e488e8606?crop=entropy&amp;cs=srgb&amp;fm=jpg&amp;ixid=M3w2MjU4Mjl8MHwxfHNlYXJjaHwyfHxNb3VudGFpbnN8ZW58MHx8fHwxNzIwMTIzODgwfDA&amp;ixlib=rb-4.0.3&amp;q=85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14400"/>
            <a:ext cx="9144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There are three main types of mountains: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8288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**Fold Mountains**: Formed by the collision of tectonic plates.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57200" y="27432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**Block Mountains**: Formed by the uplift of blocks of the Earth's crust.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57200" y="36576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**Volcanic Mountains**: Formed by the eruption of molten rock from the Earth's interior.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0" y="3200400"/>
            <a:ext cx="36576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process of mountain formation is called **orogenesis**. It is a slow and gradual process that can take millions of years.</a:t>
            </a:r>
            <a:endParaRPr lang="en-US" sz="2000" dirty="0"/>
          </a:p>
        </p:txBody>
      </p:sp>
      <p:pic>
        <p:nvPicPr>
          <p:cNvPr id="3" name="Image 0" descr="https://images.unsplash.com/photo-1464822759023-fed622ff2c3b?crop=entropy&amp;cs=srgb&amp;fm=jpg&amp;ixid=M3w2MjU4Mjl8MHwxfHNlYXJjaHw0fHxNb3VudGFpbnN8ZW58MHx8fHwxNzIwMTIzODgwfDA&amp;ixlib=rb-4.0.3&amp;q=85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914400"/>
            <a:ext cx="365760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Mountains are home to a wide variety of ecosystems, from alpine meadows to dense forests.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8288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These ecosystems are influenced by factors such as altitude, climate, and soil type.</a:t>
            </a: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Life in mountainous regions can be challenging due to: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8288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- **Harsh weather conditions**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457200" y="27432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- **Thin air**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57200" y="36576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- **Limited resources**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9144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Mountains play a vital role in regulating the global climate and providing water resources.</a:t>
            </a:r>
            <a:endParaRPr lang="en-US" sz="2000" dirty="0"/>
          </a:p>
        </p:txBody>
      </p:sp>
      <p:sp>
        <p:nvSpPr>
          <p:cNvPr id="3" name="Text 1"/>
          <p:cNvSpPr/>
          <p:nvPr/>
        </p:nvSpPr>
        <p:spPr>
          <a:xfrm>
            <a:off x="457200" y="182880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It is important to conserve these ecosystems for future generations.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2024-07-04T20:11:24Z</dcterms:created>
  <dcterms:modified xsi:type="dcterms:W3CDTF">2024-07-04T20:11:24Z</dcterms:modified>
</cp:coreProperties>
</file>